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1AC5254D-BBB9-4E3E-BDA8-1445D3FB32C8}"/>
    <pc:docChg chg="custSel delSld modSld">
      <pc:chgData name="Ellsworth, Tricia" userId="01d6a956-2361-406b-8257-931c99b3a1b5" providerId="ADAL" clId="{1AC5254D-BBB9-4E3E-BDA8-1445D3FB32C8}" dt="2021-01-22T18:45:02.542" v="214" actId="6549"/>
      <pc:docMkLst>
        <pc:docMk/>
      </pc:docMkLst>
      <pc:sldChg chg="modSp">
        <pc:chgData name="Ellsworth, Tricia" userId="01d6a956-2361-406b-8257-931c99b3a1b5" providerId="ADAL" clId="{1AC5254D-BBB9-4E3E-BDA8-1445D3FB32C8}" dt="2021-01-22T18:12:13.005" v="1" actId="20577"/>
        <pc:sldMkLst>
          <pc:docMk/>
          <pc:sldMk cId="1236614955" sldId="256"/>
        </pc:sldMkLst>
        <pc:spChg chg="mod">
          <ac:chgData name="Ellsworth, Tricia" userId="01d6a956-2361-406b-8257-931c99b3a1b5" providerId="ADAL" clId="{1AC5254D-BBB9-4E3E-BDA8-1445D3FB32C8}" dt="2021-01-22T18:12:13.005" v="1" actId="20577"/>
          <ac:spMkLst>
            <pc:docMk/>
            <pc:sldMk cId="1236614955" sldId="256"/>
            <ac:spMk id="2" creationId="{00000000-0000-0000-0000-000000000000}"/>
          </ac:spMkLst>
        </pc:spChg>
      </pc:sldChg>
      <pc:sldChg chg="addSp delSp modSp">
        <pc:chgData name="Ellsworth, Tricia" userId="01d6a956-2361-406b-8257-931c99b3a1b5" providerId="ADAL" clId="{1AC5254D-BBB9-4E3E-BDA8-1445D3FB32C8}" dt="2021-01-22T18:12:49.458" v="110" actId="478"/>
        <pc:sldMkLst>
          <pc:docMk/>
          <pc:sldMk cId="2690269328" sldId="257"/>
        </pc:sldMkLst>
        <pc:spChg chg="mod">
          <ac:chgData name="Ellsworth, Tricia" userId="01d6a956-2361-406b-8257-931c99b3a1b5" providerId="ADAL" clId="{1AC5254D-BBB9-4E3E-BDA8-1445D3FB32C8}" dt="2021-01-22T18:12:16.058" v="3" actId="20577"/>
          <ac:spMkLst>
            <pc:docMk/>
            <pc:sldMk cId="2690269328" sldId="257"/>
            <ac:spMk id="2" creationId="{00000000-0000-0000-0000-000000000000}"/>
          </ac:spMkLst>
        </pc:spChg>
        <pc:spChg chg="mod">
          <ac:chgData name="Ellsworth, Tricia" userId="01d6a956-2361-406b-8257-931c99b3a1b5" providerId="ADAL" clId="{1AC5254D-BBB9-4E3E-BDA8-1445D3FB32C8}" dt="2021-01-22T18:12:46.717" v="109" actId="20577"/>
          <ac:spMkLst>
            <pc:docMk/>
            <pc:sldMk cId="2690269328" sldId="257"/>
            <ac:spMk id="3" creationId="{00000000-0000-0000-0000-000000000000}"/>
          </ac:spMkLst>
        </pc:spChg>
        <pc:spChg chg="del">
          <ac:chgData name="Ellsworth, Tricia" userId="01d6a956-2361-406b-8257-931c99b3a1b5" providerId="ADAL" clId="{1AC5254D-BBB9-4E3E-BDA8-1445D3FB32C8}" dt="2021-01-22T18:12:49.458" v="110" actId="478"/>
          <ac:spMkLst>
            <pc:docMk/>
            <pc:sldMk cId="2690269328" sldId="257"/>
            <ac:spMk id="5" creationId="{00000000-0000-0000-0000-000000000000}"/>
          </ac:spMkLst>
        </pc:spChg>
        <pc:spChg chg="add mod">
          <ac:chgData name="Ellsworth, Tricia" userId="01d6a956-2361-406b-8257-931c99b3a1b5" providerId="ADAL" clId="{1AC5254D-BBB9-4E3E-BDA8-1445D3FB32C8}" dt="2021-01-22T18:12:49.458" v="110" actId="478"/>
          <ac:spMkLst>
            <pc:docMk/>
            <pc:sldMk cId="2690269328" sldId="257"/>
            <ac:spMk id="7" creationId="{05687E86-CDE4-4975-9F6C-FD60C6F7A2EC}"/>
          </ac:spMkLst>
        </pc:spChg>
      </pc:sldChg>
      <pc:sldChg chg="modSp">
        <pc:chgData name="Ellsworth, Tricia" userId="01d6a956-2361-406b-8257-931c99b3a1b5" providerId="ADAL" clId="{1AC5254D-BBB9-4E3E-BDA8-1445D3FB32C8}" dt="2021-01-22T18:13:30.571" v="126" actId="20577"/>
        <pc:sldMkLst>
          <pc:docMk/>
          <pc:sldMk cId="2226558565" sldId="258"/>
        </pc:sldMkLst>
        <pc:spChg chg="mod">
          <ac:chgData name="Ellsworth, Tricia" userId="01d6a956-2361-406b-8257-931c99b3a1b5" providerId="ADAL" clId="{1AC5254D-BBB9-4E3E-BDA8-1445D3FB32C8}" dt="2021-01-22T18:13:30.571" v="126" actId="20577"/>
          <ac:spMkLst>
            <pc:docMk/>
            <pc:sldMk cId="2226558565" sldId="25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AC5254D-BBB9-4E3E-BDA8-1445D3FB32C8}" dt="2021-01-22T18:44:01.434" v="210" actId="6549"/>
        <pc:sldMkLst>
          <pc:docMk/>
          <pc:sldMk cId="3168831937" sldId="263"/>
        </pc:sldMkLst>
        <pc:spChg chg="mod">
          <ac:chgData name="Ellsworth, Tricia" userId="01d6a956-2361-406b-8257-931c99b3a1b5" providerId="ADAL" clId="{1AC5254D-BBB9-4E3E-BDA8-1445D3FB32C8}" dt="2021-01-22T18:13:35.915" v="143" actId="20577"/>
          <ac:spMkLst>
            <pc:docMk/>
            <pc:sldMk cId="3168831937" sldId="263"/>
            <ac:spMk id="2" creationId="{00000000-0000-0000-0000-000000000000}"/>
          </ac:spMkLst>
        </pc:spChg>
        <pc:spChg chg="mod">
          <ac:chgData name="Ellsworth, Tricia" userId="01d6a956-2361-406b-8257-931c99b3a1b5" providerId="ADAL" clId="{1AC5254D-BBB9-4E3E-BDA8-1445D3FB32C8}" dt="2021-01-22T18:44:01.434" v="210" actId="6549"/>
          <ac:spMkLst>
            <pc:docMk/>
            <pc:sldMk cId="3168831937" sldId="263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1AC5254D-BBB9-4E3E-BDA8-1445D3FB32C8}" dt="2021-01-22T18:44:04.914" v="211" actId="6549"/>
        <pc:sldMkLst>
          <pc:docMk/>
          <pc:sldMk cId="1665783686" sldId="264"/>
        </pc:sldMkLst>
        <pc:spChg chg="mod">
          <ac:chgData name="Ellsworth, Tricia" userId="01d6a956-2361-406b-8257-931c99b3a1b5" providerId="ADAL" clId="{1AC5254D-BBB9-4E3E-BDA8-1445D3FB32C8}" dt="2021-01-22T18:13:42.573" v="159" actId="20577"/>
          <ac:spMkLst>
            <pc:docMk/>
            <pc:sldMk cId="1665783686" sldId="264"/>
            <ac:spMk id="2" creationId="{00000000-0000-0000-0000-000000000000}"/>
          </ac:spMkLst>
        </pc:spChg>
        <pc:spChg chg="mod">
          <ac:chgData name="Ellsworth, Tricia" userId="01d6a956-2361-406b-8257-931c99b3a1b5" providerId="ADAL" clId="{1AC5254D-BBB9-4E3E-BDA8-1445D3FB32C8}" dt="2021-01-22T18:44:04.914" v="211" actId="6549"/>
          <ac:spMkLst>
            <pc:docMk/>
            <pc:sldMk cId="1665783686" sldId="264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1AC5254D-BBB9-4E3E-BDA8-1445D3FB32C8}" dt="2021-01-22T18:44:08.298" v="212" actId="6549"/>
        <pc:sldMkLst>
          <pc:docMk/>
          <pc:sldMk cId="417821962" sldId="265"/>
        </pc:sldMkLst>
        <pc:spChg chg="mod">
          <ac:chgData name="Ellsworth, Tricia" userId="01d6a956-2361-406b-8257-931c99b3a1b5" providerId="ADAL" clId="{1AC5254D-BBB9-4E3E-BDA8-1445D3FB32C8}" dt="2021-01-22T18:13:48.194" v="171" actId="20577"/>
          <ac:spMkLst>
            <pc:docMk/>
            <pc:sldMk cId="417821962" sldId="265"/>
            <ac:spMk id="2" creationId="{00000000-0000-0000-0000-000000000000}"/>
          </ac:spMkLst>
        </pc:spChg>
        <pc:spChg chg="mod">
          <ac:chgData name="Ellsworth, Tricia" userId="01d6a956-2361-406b-8257-931c99b3a1b5" providerId="ADAL" clId="{1AC5254D-BBB9-4E3E-BDA8-1445D3FB32C8}" dt="2021-01-22T18:44:08.298" v="212" actId="6549"/>
          <ac:spMkLst>
            <pc:docMk/>
            <pc:sldMk cId="417821962" sldId="265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1AC5254D-BBB9-4E3E-BDA8-1445D3FB32C8}" dt="2021-01-22T18:44:13.205" v="213" actId="6549"/>
        <pc:sldMkLst>
          <pc:docMk/>
          <pc:sldMk cId="2909583635" sldId="266"/>
        </pc:sldMkLst>
        <pc:spChg chg="mod">
          <ac:chgData name="Ellsworth, Tricia" userId="01d6a956-2361-406b-8257-931c99b3a1b5" providerId="ADAL" clId="{1AC5254D-BBB9-4E3E-BDA8-1445D3FB32C8}" dt="2021-01-22T18:43:36.120" v="182" actId="20577"/>
          <ac:spMkLst>
            <pc:docMk/>
            <pc:sldMk cId="2909583635" sldId="266"/>
            <ac:spMk id="2" creationId="{00000000-0000-0000-0000-000000000000}"/>
          </ac:spMkLst>
        </pc:spChg>
        <pc:spChg chg="mod">
          <ac:chgData name="Ellsworth, Tricia" userId="01d6a956-2361-406b-8257-931c99b3a1b5" providerId="ADAL" clId="{1AC5254D-BBB9-4E3E-BDA8-1445D3FB32C8}" dt="2021-01-22T18:44:13.205" v="213" actId="6549"/>
          <ac:spMkLst>
            <pc:docMk/>
            <pc:sldMk cId="2909583635" sldId="266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1AC5254D-BBB9-4E3E-BDA8-1445D3FB32C8}" dt="2021-01-22T18:45:02.542" v="214" actId="6549"/>
        <pc:sldMkLst>
          <pc:docMk/>
          <pc:sldMk cId="2430749494" sldId="267"/>
        </pc:sldMkLst>
        <pc:spChg chg="mod">
          <ac:chgData name="Ellsworth, Tricia" userId="01d6a956-2361-406b-8257-931c99b3a1b5" providerId="ADAL" clId="{1AC5254D-BBB9-4E3E-BDA8-1445D3FB32C8}" dt="2021-01-22T18:43:40.873" v="188" actId="20577"/>
          <ac:spMkLst>
            <pc:docMk/>
            <pc:sldMk cId="2430749494" sldId="267"/>
            <ac:spMk id="2" creationId="{00000000-0000-0000-0000-000000000000}"/>
          </ac:spMkLst>
        </pc:spChg>
        <pc:spChg chg="mod">
          <ac:chgData name="Ellsworth, Tricia" userId="01d6a956-2361-406b-8257-931c99b3a1b5" providerId="ADAL" clId="{1AC5254D-BBB9-4E3E-BDA8-1445D3FB32C8}" dt="2021-01-22T18:45:02.542" v="214" actId="6549"/>
          <ac:spMkLst>
            <pc:docMk/>
            <pc:sldMk cId="2430749494" sldId="267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1AC5254D-BBB9-4E3E-BDA8-1445D3FB32C8}" dt="2021-01-22T18:43:48.813" v="204" actId="6549"/>
        <pc:sldMkLst>
          <pc:docMk/>
          <pc:sldMk cId="1613444778" sldId="268"/>
        </pc:sldMkLst>
        <pc:spChg chg="mod">
          <ac:chgData name="Ellsworth, Tricia" userId="01d6a956-2361-406b-8257-931c99b3a1b5" providerId="ADAL" clId="{1AC5254D-BBB9-4E3E-BDA8-1445D3FB32C8}" dt="2021-01-22T18:43:45.544" v="203" actId="20577"/>
          <ac:spMkLst>
            <pc:docMk/>
            <pc:sldMk cId="1613444778" sldId="268"/>
            <ac:spMk id="2" creationId="{00000000-0000-0000-0000-000000000000}"/>
          </ac:spMkLst>
        </pc:spChg>
        <pc:spChg chg="mod">
          <ac:chgData name="Ellsworth, Tricia" userId="01d6a956-2361-406b-8257-931c99b3a1b5" providerId="ADAL" clId="{1AC5254D-BBB9-4E3E-BDA8-1445D3FB32C8}" dt="2021-01-22T18:43:48.813" v="204" actId="6549"/>
          <ac:spMkLst>
            <pc:docMk/>
            <pc:sldMk cId="1613444778" sldId="268"/>
            <ac:spMk id="3" creationId="{00000000-0000-0000-0000-000000000000}"/>
          </ac:spMkLst>
        </pc:spChg>
      </pc:sldChg>
      <pc:sldChg chg="del">
        <pc:chgData name="Ellsworth, Tricia" userId="01d6a956-2361-406b-8257-931c99b3a1b5" providerId="ADAL" clId="{1AC5254D-BBB9-4E3E-BDA8-1445D3FB32C8}" dt="2021-01-22T18:43:55.117" v="205" actId="2696"/>
        <pc:sldMkLst>
          <pc:docMk/>
          <pc:sldMk cId="4087136043" sldId="269"/>
        </pc:sldMkLst>
      </pc:sldChg>
      <pc:sldChg chg="del">
        <pc:chgData name="Ellsworth, Tricia" userId="01d6a956-2361-406b-8257-931c99b3a1b5" providerId="ADAL" clId="{1AC5254D-BBB9-4E3E-BDA8-1445D3FB32C8}" dt="2021-01-22T18:43:55.125" v="206" actId="2696"/>
        <pc:sldMkLst>
          <pc:docMk/>
          <pc:sldMk cId="2668765975" sldId="270"/>
        </pc:sldMkLst>
      </pc:sldChg>
      <pc:sldChg chg="del">
        <pc:chgData name="Ellsworth, Tricia" userId="01d6a956-2361-406b-8257-931c99b3a1b5" providerId="ADAL" clId="{1AC5254D-BBB9-4E3E-BDA8-1445D3FB32C8}" dt="2021-01-22T18:43:55.130" v="207" actId="2696"/>
        <pc:sldMkLst>
          <pc:docMk/>
          <pc:sldMk cId="1362291346" sldId="271"/>
        </pc:sldMkLst>
      </pc:sldChg>
      <pc:sldChg chg="del">
        <pc:chgData name="Ellsworth, Tricia" userId="01d6a956-2361-406b-8257-931c99b3a1b5" providerId="ADAL" clId="{1AC5254D-BBB9-4E3E-BDA8-1445D3FB32C8}" dt="2021-01-22T18:43:55.136" v="208" actId="2696"/>
        <pc:sldMkLst>
          <pc:docMk/>
          <pc:sldMk cId="3928426648" sldId="272"/>
        </pc:sldMkLst>
      </pc:sldChg>
      <pc:sldChg chg="del">
        <pc:chgData name="Ellsworth, Tricia" userId="01d6a956-2361-406b-8257-931c99b3a1b5" providerId="ADAL" clId="{1AC5254D-BBB9-4E3E-BDA8-1445D3FB32C8}" dt="2021-01-22T18:43:55.143" v="209" actId="2696"/>
        <pc:sldMkLst>
          <pc:docMk/>
          <pc:sldMk cId="2646132422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B4C1-702B-4AFA-AA05-7DD83DFA36EC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EC16-FB7B-4215-9DE2-3B510C11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D2E-10B1-4ACD-849C-FF7BA2B7FADE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E9F5-5992-4687-9247-618A0DFA5741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D571-22A2-4271-B60E-EC76528EC379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23A5-53CF-42AA-B258-5D48BD388208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014E-B873-4722-AE33-7BF236D035EB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5330-EF14-4958-95A7-1E7408A10BF2}" type="datetime1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C306-0713-4504-A012-D54687258A40}" type="datetime1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01E1-9EA2-48D7-8F6C-113B09988E32}" type="datetime1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182-B938-4176-83CF-771AD5B0D146}" type="datetime1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9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B9A9-77B2-46CF-A6A8-1923AD455C3B}" type="datetime1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4F9-6C01-49D0-9019-10802C7436B6}" type="datetime1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F23E-157C-48F0-8229-1B5B3963A52C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5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Business</a:t>
            </a:r>
          </a:p>
          <a:p>
            <a:r>
              <a:rPr lang="en-US" dirty="0"/>
              <a:t>Your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4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Business Textbook, </a:t>
            </a:r>
            <a:r>
              <a:rPr lang="en-US" dirty="0" err="1"/>
              <a:t>Glenco</a:t>
            </a:r>
            <a:r>
              <a:rPr lang="en-US" dirty="0"/>
              <a:t> Publishing</a:t>
            </a:r>
          </a:p>
          <a:p>
            <a:r>
              <a:rPr lang="en-US" dirty="0"/>
              <a:t>MS Power Point Online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Ch. 5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Entrepreneurship</a:t>
            </a:r>
          </a:p>
          <a:p>
            <a:pPr lvl="0"/>
            <a:r>
              <a:rPr lang="en-US" dirty="0"/>
              <a:t>Virtual business</a:t>
            </a:r>
          </a:p>
          <a:p>
            <a:pPr lvl="0"/>
            <a:r>
              <a:rPr lang="en-US" dirty="0"/>
              <a:t>Dot-com company</a:t>
            </a:r>
          </a:p>
          <a:p>
            <a:pPr lvl="0"/>
            <a:r>
              <a:rPr lang="en-US" dirty="0"/>
              <a:t>Entrepreneur</a:t>
            </a:r>
          </a:p>
          <a:p>
            <a:pPr lvl="0"/>
            <a:r>
              <a:rPr lang="en-US" dirty="0"/>
              <a:t>Risk taker</a:t>
            </a:r>
          </a:p>
          <a:p>
            <a:pPr lvl="0"/>
            <a:r>
              <a:rPr lang="en-US" dirty="0"/>
              <a:t>Profit</a:t>
            </a:r>
          </a:p>
          <a:p>
            <a:pPr lvl="0"/>
            <a:r>
              <a:rPr lang="en-US" dirty="0"/>
              <a:t>Small business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5687E86-CDE4-4975-9F6C-FD60C6F7A2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Dot-com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1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taker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3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44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725EEE94-2C02-4839-A053-905353ADDF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D9ADA1-0586-46A8-BC50-AC881EE3C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5F376A-9097-45EE-9ACA-8ECC5E6FED2F}">
  <ds:schemaRefs>
    <ds:schemaRef ds:uri="http://purl.org/dc/dcmitype/"/>
    <ds:schemaRef ds:uri="968dbe4d-483c-4bd7-8c7b-287a3305d3b6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d2816622-cc35-45ff-b38d-8694946a657f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Ch. 5 Electronic Dictionary</vt:lpstr>
      <vt:lpstr>List of Ch. 5 Words</vt:lpstr>
      <vt:lpstr>entrepreneurship</vt:lpstr>
      <vt:lpstr>Virtual business</vt:lpstr>
      <vt:lpstr>Dot-com company</vt:lpstr>
      <vt:lpstr>entrepreneur</vt:lpstr>
      <vt:lpstr>Risk taker</vt:lpstr>
      <vt:lpstr>profit</vt:lpstr>
      <vt:lpstr>Small business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Ellsworth</dc:creator>
  <cp:lastModifiedBy>Ellsworth, Tricia</cp:lastModifiedBy>
  <cp:revision>16</cp:revision>
  <dcterms:created xsi:type="dcterms:W3CDTF">2014-09-12T15:01:49Z</dcterms:created>
  <dcterms:modified xsi:type="dcterms:W3CDTF">2021-01-22T18:45:06Z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