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1AC5254D-BBB9-4E3E-BDA8-1445D3FB32C8}"/>
    <pc:docChg chg="custSel delSld modSld">
      <pc:chgData name="Ellsworth, Tricia" userId="01d6a956-2361-406b-8257-931c99b3a1b5" providerId="ADAL" clId="{1AC5254D-BBB9-4E3E-BDA8-1445D3FB32C8}" dt="2021-01-22T18:45:02.542" v="214" actId="6549"/>
      <pc:docMkLst>
        <pc:docMk/>
      </pc:docMkLst>
      <pc:sldChg chg="modSp">
        <pc:chgData name="Ellsworth, Tricia" userId="01d6a956-2361-406b-8257-931c99b3a1b5" providerId="ADAL" clId="{1AC5254D-BBB9-4E3E-BDA8-1445D3FB32C8}" dt="2021-01-22T18:12:13.005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1AC5254D-BBB9-4E3E-BDA8-1445D3FB32C8}" dt="2021-01-22T18:12:13.005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addSp delSp modSp">
        <pc:chgData name="Ellsworth, Tricia" userId="01d6a956-2361-406b-8257-931c99b3a1b5" providerId="ADAL" clId="{1AC5254D-BBB9-4E3E-BDA8-1445D3FB32C8}" dt="2021-01-22T18:12:49.458" v="110" actId="478"/>
        <pc:sldMkLst>
          <pc:docMk/>
          <pc:sldMk cId="2690269328" sldId="257"/>
        </pc:sldMkLst>
        <pc:spChg chg="mod">
          <ac:chgData name="Ellsworth, Tricia" userId="01d6a956-2361-406b-8257-931c99b3a1b5" providerId="ADAL" clId="{1AC5254D-BBB9-4E3E-BDA8-1445D3FB32C8}" dt="2021-01-22T18:12:16.058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12:46.717" v="109" actId="20577"/>
          <ac:spMkLst>
            <pc:docMk/>
            <pc:sldMk cId="2690269328" sldId="257"/>
            <ac:spMk id="3" creationId="{00000000-0000-0000-0000-000000000000}"/>
          </ac:spMkLst>
        </pc:spChg>
        <pc:spChg chg="del">
          <ac:chgData name="Ellsworth, Tricia" userId="01d6a956-2361-406b-8257-931c99b3a1b5" providerId="ADAL" clId="{1AC5254D-BBB9-4E3E-BDA8-1445D3FB32C8}" dt="2021-01-22T18:12:49.458" v="110" actId="478"/>
          <ac:spMkLst>
            <pc:docMk/>
            <pc:sldMk cId="2690269328" sldId="257"/>
            <ac:spMk id="5" creationId="{00000000-0000-0000-0000-000000000000}"/>
          </ac:spMkLst>
        </pc:spChg>
        <pc:spChg chg="add mod">
          <ac:chgData name="Ellsworth, Tricia" userId="01d6a956-2361-406b-8257-931c99b3a1b5" providerId="ADAL" clId="{1AC5254D-BBB9-4E3E-BDA8-1445D3FB32C8}" dt="2021-01-22T18:12:49.458" v="110" actId="478"/>
          <ac:spMkLst>
            <pc:docMk/>
            <pc:sldMk cId="2690269328" sldId="257"/>
            <ac:spMk id="7" creationId="{05687E86-CDE4-4975-9F6C-FD60C6F7A2EC}"/>
          </ac:spMkLst>
        </pc:spChg>
      </pc:sldChg>
      <pc:sldChg chg="modSp">
        <pc:chgData name="Ellsworth, Tricia" userId="01d6a956-2361-406b-8257-931c99b3a1b5" providerId="ADAL" clId="{1AC5254D-BBB9-4E3E-BDA8-1445D3FB32C8}" dt="2021-01-22T18:13:30.571" v="126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1AC5254D-BBB9-4E3E-BDA8-1445D3FB32C8}" dt="2021-01-22T18:13:30.571" v="126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4:01.434" v="210" actId="6549"/>
        <pc:sldMkLst>
          <pc:docMk/>
          <pc:sldMk cId="3168831937" sldId="263"/>
        </pc:sldMkLst>
        <pc:spChg chg="mod">
          <ac:chgData name="Ellsworth, Tricia" userId="01d6a956-2361-406b-8257-931c99b3a1b5" providerId="ADAL" clId="{1AC5254D-BBB9-4E3E-BDA8-1445D3FB32C8}" dt="2021-01-22T18:13:35.915" v="143" actId="20577"/>
          <ac:spMkLst>
            <pc:docMk/>
            <pc:sldMk cId="3168831937" sldId="263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4:01.434" v="210" actId="6549"/>
          <ac:spMkLst>
            <pc:docMk/>
            <pc:sldMk cId="3168831937" sldId="263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4:04.914" v="211" actId="6549"/>
        <pc:sldMkLst>
          <pc:docMk/>
          <pc:sldMk cId="1665783686" sldId="264"/>
        </pc:sldMkLst>
        <pc:spChg chg="mod">
          <ac:chgData name="Ellsworth, Tricia" userId="01d6a956-2361-406b-8257-931c99b3a1b5" providerId="ADAL" clId="{1AC5254D-BBB9-4E3E-BDA8-1445D3FB32C8}" dt="2021-01-22T18:13:42.573" v="159" actId="20577"/>
          <ac:spMkLst>
            <pc:docMk/>
            <pc:sldMk cId="1665783686" sldId="264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4:04.914" v="211" actId="6549"/>
          <ac:spMkLst>
            <pc:docMk/>
            <pc:sldMk cId="1665783686" sldId="264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4:08.298" v="212" actId="6549"/>
        <pc:sldMkLst>
          <pc:docMk/>
          <pc:sldMk cId="417821962" sldId="265"/>
        </pc:sldMkLst>
        <pc:spChg chg="mod">
          <ac:chgData name="Ellsworth, Tricia" userId="01d6a956-2361-406b-8257-931c99b3a1b5" providerId="ADAL" clId="{1AC5254D-BBB9-4E3E-BDA8-1445D3FB32C8}" dt="2021-01-22T18:13:48.194" v="171" actId="20577"/>
          <ac:spMkLst>
            <pc:docMk/>
            <pc:sldMk cId="417821962" sldId="265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4:08.298" v="212" actId="6549"/>
          <ac:spMkLst>
            <pc:docMk/>
            <pc:sldMk cId="417821962" sldId="265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4:13.205" v="213" actId="6549"/>
        <pc:sldMkLst>
          <pc:docMk/>
          <pc:sldMk cId="2909583635" sldId="266"/>
        </pc:sldMkLst>
        <pc:spChg chg="mod">
          <ac:chgData name="Ellsworth, Tricia" userId="01d6a956-2361-406b-8257-931c99b3a1b5" providerId="ADAL" clId="{1AC5254D-BBB9-4E3E-BDA8-1445D3FB32C8}" dt="2021-01-22T18:43:36.120" v="182" actId="20577"/>
          <ac:spMkLst>
            <pc:docMk/>
            <pc:sldMk cId="2909583635" sldId="266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4:13.205" v="213" actId="6549"/>
          <ac:spMkLst>
            <pc:docMk/>
            <pc:sldMk cId="2909583635" sldId="26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5:02.542" v="214" actId="6549"/>
        <pc:sldMkLst>
          <pc:docMk/>
          <pc:sldMk cId="2430749494" sldId="267"/>
        </pc:sldMkLst>
        <pc:spChg chg="mod">
          <ac:chgData name="Ellsworth, Tricia" userId="01d6a956-2361-406b-8257-931c99b3a1b5" providerId="ADAL" clId="{1AC5254D-BBB9-4E3E-BDA8-1445D3FB32C8}" dt="2021-01-22T18:43:40.873" v="188" actId="20577"/>
          <ac:spMkLst>
            <pc:docMk/>
            <pc:sldMk cId="2430749494" sldId="267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5:02.542" v="214" actId="6549"/>
          <ac:spMkLst>
            <pc:docMk/>
            <pc:sldMk cId="2430749494" sldId="267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1AC5254D-BBB9-4E3E-BDA8-1445D3FB32C8}" dt="2021-01-22T18:43:48.813" v="204" actId="6549"/>
        <pc:sldMkLst>
          <pc:docMk/>
          <pc:sldMk cId="1613444778" sldId="268"/>
        </pc:sldMkLst>
        <pc:spChg chg="mod">
          <ac:chgData name="Ellsworth, Tricia" userId="01d6a956-2361-406b-8257-931c99b3a1b5" providerId="ADAL" clId="{1AC5254D-BBB9-4E3E-BDA8-1445D3FB32C8}" dt="2021-01-22T18:43:45.544" v="203" actId="20577"/>
          <ac:spMkLst>
            <pc:docMk/>
            <pc:sldMk cId="1613444778" sldId="268"/>
            <ac:spMk id="2" creationId="{00000000-0000-0000-0000-000000000000}"/>
          </ac:spMkLst>
        </pc:spChg>
        <pc:spChg chg="mod">
          <ac:chgData name="Ellsworth, Tricia" userId="01d6a956-2361-406b-8257-931c99b3a1b5" providerId="ADAL" clId="{1AC5254D-BBB9-4E3E-BDA8-1445D3FB32C8}" dt="2021-01-22T18:43:48.813" v="204" actId="6549"/>
          <ac:spMkLst>
            <pc:docMk/>
            <pc:sldMk cId="1613444778" sldId="268"/>
            <ac:spMk id="3" creationId="{00000000-0000-0000-0000-000000000000}"/>
          </ac:spMkLst>
        </pc:spChg>
      </pc:sldChg>
      <pc:sldChg chg="del">
        <pc:chgData name="Ellsworth, Tricia" userId="01d6a956-2361-406b-8257-931c99b3a1b5" providerId="ADAL" clId="{1AC5254D-BBB9-4E3E-BDA8-1445D3FB32C8}" dt="2021-01-22T18:43:55.117" v="205" actId="2696"/>
        <pc:sldMkLst>
          <pc:docMk/>
          <pc:sldMk cId="4087136043" sldId="269"/>
        </pc:sldMkLst>
      </pc:sldChg>
      <pc:sldChg chg="del">
        <pc:chgData name="Ellsworth, Tricia" userId="01d6a956-2361-406b-8257-931c99b3a1b5" providerId="ADAL" clId="{1AC5254D-BBB9-4E3E-BDA8-1445D3FB32C8}" dt="2021-01-22T18:43:55.125" v="206" actId="2696"/>
        <pc:sldMkLst>
          <pc:docMk/>
          <pc:sldMk cId="2668765975" sldId="270"/>
        </pc:sldMkLst>
      </pc:sldChg>
      <pc:sldChg chg="del">
        <pc:chgData name="Ellsworth, Tricia" userId="01d6a956-2361-406b-8257-931c99b3a1b5" providerId="ADAL" clId="{1AC5254D-BBB9-4E3E-BDA8-1445D3FB32C8}" dt="2021-01-22T18:43:55.130" v="207" actId="2696"/>
        <pc:sldMkLst>
          <pc:docMk/>
          <pc:sldMk cId="1362291346" sldId="271"/>
        </pc:sldMkLst>
      </pc:sldChg>
      <pc:sldChg chg="del">
        <pc:chgData name="Ellsworth, Tricia" userId="01d6a956-2361-406b-8257-931c99b3a1b5" providerId="ADAL" clId="{1AC5254D-BBB9-4E3E-BDA8-1445D3FB32C8}" dt="2021-01-22T18:43:55.136" v="208" actId="2696"/>
        <pc:sldMkLst>
          <pc:docMk/>
          <pc:sldMk cId="3928426648" sldId="272"/>
        </pc:sldMkLst>
      </pc:sldChg>
      <pc:sldChg chg="del">
        <pc:chgData name="Ellsworth, Tricia" userId="01d6a956-2361-406b-8257-931c99b3a1b5" providerId="ADAL" clId="{1AC5254D-BBB9-4E3E-BDA8-1445D3FB32C8}" dt="2021-01-22T18:43:55.143" v="209" actId="2696"/>
        <pc:sldMkLst>
          <pc:docMk/>
          <pc:sldMk cId="2646132422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5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Business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Textbook, </a:t>
            </a:r>
            <a:r>
              <a:rPr lang="en-US" dirty="0" err="1"/>
              <a:t>Glenco</a:t>
            </a:r>
            <a:r>
              <a:rPr lang="en-US" dirty="0"/>
              <a:t> Publishing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5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Entrepreneurship</a:t>
            </a:r>
          </a:p>
          <a:p>
            <a:pPr lvl="0"/>
            <a:r>
              <a:rPr lang="en-US" dirty="0"/>
              <a:t>Virtual business</a:t>
            </a:r>
          </a:p>
          <a:p>
            <a:pPr lvl="0"/>
            <a:r>
              <a:rPr lang="en-US" dirty="0"/>
              <a:t>Dot-com company</a:t>
            </a:r>
          </a:p>
          <a:p>
            <a:pPr lvl="0"/>
            <a:r>
              <a:rPr lang="en-US" dirty="0"/>
              <a:t>Entrepreneur</a:t>
            </a:r>
          </a:p>
          <a:p>
            <a:pPr lvl="0"/>
            <a:r>
              <a:rPr lang="en-US" dirty="0"/>
              <a:t>Risk taker</a:t>
            </a:r>
          </a:p>
          <a:p>
            <a:pPr lvl="0"/>
            <a:r>
              <a:rPr lang="en-US" dirty="0"/>
              <a:t>Profit</a:t>
            </a:r>
          </a:p>
          <a:p>
            <a:pPr lvl="0"/>
            <a:r>
              <a:rPr lang="en-US" dirty="0"/>
              <a:t>Small business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687E86-CDE4-4975-9F6C-FD60C6F7A2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Dot-com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5F376A-9097-45EE-9ACA-8ECC5E6FED2F}">
  <ds:schemaRefs>
    <ds:schemaRef ds:uri="http://purl.org/dc/dcmitype/"/>
    <ds:schemaRef ds:uri="968dbe4d-483c-4bd7-8c7b-287a3305d3b6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d2816622-cc35-45ff-b38d-8694946a657f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74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Ch. 5 Electronic Dictionary</vt:lpstr>
      <vt:lpstr>List of Ch. 5 Words</vt:lpstr>
      <vt:lpstr>entrepreneurship</vt:lpstr>
      <vt:lpstr>Virtual business</vt:lpstr>
      <vt:lpstr>Dot-com company</vt:lpstr>
      <vt:lpstr>entrepreneur</vt:lpstr>
      <vt:lpstr>Risk taker</vt:lpstr>
      <vt:lpstr>profit</vt:lpstr>
      <vt:lpstr>Small business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16</cp:revision>
  <dcterms:created xsi:type="dcterms:W3CDTF">2014-09-12T15:01:49Z</dcterms:created>
  <dcterms:modified xsi:type="dcterms:W3CDTF">2021-01-22T18:45:06Z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